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fr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1C256C-318F-48A7-B934-0923A3BAE1F8}" type="datetimeFigureOut">
              <a:rPr lang="fr-FR"/>
              <a:pPr>
                <a:defRPr/>
              </a:pPr>
              <a:t>19/01/2012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AE049-2033-46E6-B061-1802AD208A56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64216-E2EF-4732-8D77-BBC1D53B7372}" type="datetimeFigureOut">
              <a:rPr lang="fr-FR"/>
              <a:pPr>
                <a:defRPr/>
              </a:pPr>
              <a:t>19/01/2012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CB2C0-A2B7-4B3B-BD97-EFCF8E3C3180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C256AC-05BD-47F9-88F0-D6B15193F19E}" type="datetimeFigureOut">
              <a:rPr lang="fr-FR"/>
              <a:pPr>
                <a:defRPr/>
              </a:pPr>
              <a:t>19/01/2012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BF8A2-4345-4B59-95E9-3BA0D110DB77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4D80C-50F2-4FF9-BC83-7747C2DFA680}" type="datetimeFigureOut">
              <a:rPr lang="fr-FR"/>
              <a:pPr>
                <a:defRPr/>
              </a:pPr>
              <a:t>19/01/2012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4D848-0691-43AA-8CD2-5A9E39DD1946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F4F8D-B8E8-4420-8D19-3D68FE9EA760}" type="datetimeFigureOut">
              <a:rPr lang="fr-FR"/>
              <a:pPr>
                <a:defRPr/>
              </a:pPr>
              <a:t>19/01/2012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F87A9-B6B6-448B-93DB-252AD00AA446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7937D-C5A9-4AB4-A6FF-7384D1FCBD77}" type="datetimeFigureOut">
              <a:rPr lang="fr-FR"/>
              <a:pPr>
                <a:defRPr/>
              </a:pPr>
              <a:t>19/01/2012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79F3A-6994-481E-9459-7AE4BE6BD12B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9563A-03E1-4265-836D-068C469BED7A}" type="datetimeFigureOut">
              <a:rPr lang="fr-FR"/>
              <a:pPr>
                <a:defRPr/>
              </a:pPr>
              <a:t>19/01/2012</a:t>
            </a:fld>
            <a:endParaRPr lang="fr-CA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04B51-975C-4D65-A0A2-DDDDDC7E0C8C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9C7B8-6B06-4586-81BE-FFDC8B88ACDB}" type="datetimeFigureOut">
              <a:rPr lang="fr-FR"/>
              <a:pPr>
                <a:defRPr/>
              </a:pPr>
              <a:t>19/01/2012</a:t>
            </a:fld>
            <a:endParaRPr lang="fr-CA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7FA95-3E6B-44F2-9A8D-621561B45F61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6A265-08DA-47B7-9563-F3B4450A15A9}" type="datetimeFigureOut">
              <a:rPr lang="fr-FR"/>
              <a:pPr>
                <a:defRPr/>
              </a:pPr>
              <a:t>19/01/2012</a:t>
            </a:fld>
            <a:endParaRPr lang="fr-CA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C8D93-0101-4498-A3F3-41665DEC9844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659CE-B713-477B-9A41-226F72225E80}" type="datetimeFigureOut">
              <a:rPr lang="fr-FR"/>
              <a:pPr>
                <a:defRPr/>
              </a:pPr>
              <a:t>19/01/2012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0EB2A-CBB3-41C6-9D2C-33CFB173EC1D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tr-TR" noProof="0" smtClean="0"/>
              <a:t>Resim eklemek için simgeyi tıklatın</a:t>
            </a:r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1D234-247E-4D47-8B89-9FC4E9D1153D}" type="datetimeFigureOut">
              <a:rPr lang="fr-FR"/>
              <a:pPr>
                <a:defRPr/>
              </a:pPr>
              <a:t>19/01/2012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1E928-D34F-473C-B817-B21BFBBB0E51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A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76AA54F-681B-4635-92BB-1FA101038C66}" type="datetimeFigureOut">
              <a:rPr lang="fr-FR"/>
              <a:pPr>
                <a:defRPr/>
              </a:pPr>
              <a:t>19/01/2012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9838425-8D9D-4F3F-8562-6FF9C1A6404A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685800" y="3373438"/>
            <a:ext cx="7772400" cy="1012825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tr-TR" sz="7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GENOCIDE</a:t>
            </a:r>
            <a:endParaRPr lang="fr-CA" sz="72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2051" name="Sous-titre 2"/>
          <p:cNvSpPr>
            <a:spLocks noGrp="1"/>
          </p:cNvSpPr>
          <p:nvPr>
            <p:ph type="subTitle" idx="1"/>
          </p:nvPr>
        </p:nvSpPr>
        <p:spPr>
          <a:xfrm>
            <a:off x="1403648" y="4869160"/>
            <a:ext cx="6400800" cy="614363"/>
          </a:xfrm>
        </p:spPr>
        <p:txBody>
          <a:bodyPr/>
          <a:lstStyle/>
          <a:p>
            <a:r>
              <a:rPr lang="tr-TR" sz="2600" dirty="0" smtClean="0">
                <a:solidFill>
                  <a:schemeClr val="bg1"/>
                </a:solidFill>
              </a:rPr>
              <a:t>Mert Oşar</a:t>
            </a:r>
            <a:endParaRPr lang="fr-CA" sz="26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tr-TR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What</a:t>
            </a:r>
            <a:r>
              <a:rPr lang="tr-TR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is </a:t>
            </a:r>
            <a:r>
              <a:rPr lang="tr-TR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genocide</a:t>
            </a:r>
            <a:r>
              <a:rPr lang="tr-TR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tr-TR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tr-TR" dirty="0" err="1" smtClean="0"/>
              <a:t>Genocide</a:t>
            </a:r>
            <a:r>
              <a:rPr lang="tr-TR" dirty="0" smtClean="0"/>
              <a:t> </a:t>
            </a:r>
            <a:r>
              <a:rPr lang="tr-TR" dirty="0" err="1" smtClean="0"/>
              <a:t>means</a:t>
            </a:r>
            <a:r>
              <a:rPr lang="tr-TR" dirty="0" smtClean="0"/>
              <a:t> </a:t>
            </a:r>
            <a:r>
              <a:rPr lang="tr-TR" dirty="0" err="1" smtClean="0"/>
              <a:t>group</a:t>
            </a:r>
            <a:r>
              <a:rPr lang="tr-TR" dirty="0" smtClean="0"/>
              <a:t> </a:t>
            </a:r>
            <a:r>
              <a:rPr lang="tr-TR" dirty="0" err="1" smtClean="0"/>
              <a:t>killing</a:t>
            </a:r>
            <a:r>
              <a:rPr lang="tr-TR" dirty="0" smtClean="0"/>
              <a:t> in Latin.</a:t>
            </a:r>
          </a:p>
          <a:p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word</a:t>
            </a:r>
            <a:r>
              <a:rPr lang="tr-TR" dirty="0" smtClean="0"/>
              <a:t> “</a:t>
            </a:r>
            <a:r>
              <a:rPr lang="tr-TR" dirty="0" err="1" smtClean="0"/>
              <a:t>Genocide”was</a:t>
            </a:r>
            <a:r>
              <a:rPr lang="tr-TR" dirty="0" smtClean="0"/>
              <a:t> </a:t>
            </a:r>
            <a:r>
              <a:rPr lang="tr-TR" dirty="0" err="1" smtClean="0"/>
              <a:t>first</a:t>
            </a:r>
            <a:r>
              <a:rPr lang="tr-TR" dirty="0" smtClean="0"/>
              <a:t> </a:t>
            </a:r>
            <a:r>
              <a:rPr lang="tr-TR" dirty="0" err="1" smtClean="0"/>
              <a:t>used</a:t>
            </a:r>
            <a:r>
              <a:rPr lang="tr-TR" dirty="0" smtClean="0"/>
              <a:t> </a:t>
            </a:r>
            <a:r>
              <a:rPr lang="tr-TR" dirty="0" err="1" smtClean="0"/>
              <a:t>by</a:t>
            </a:r>
            <a:r>
              <a:rPr lang="tr-TR" dirty="0" smtClean="0"/>
              <a:t> </a:t>
            </a:r>
            <a:r>
              <a:rPr lang="en-US" dirty="0" smtClean="0"/>
              <a:t>Raphael </a:t>
            </a:r>
            <a:r>
              <a:rPr lang="en-US" dirty="0" err="1" smtClean="0"/>
              <a:t>Lemkin</a:t>
            </a:r>
            <a:r>
              <a:rPr lang="en-US" dirty="0" smtClean="0"/>
              <a:t>, a polish, Jewish legal scholar</a:t>
            </a:r>
            <a:r>
              <a:rPr lang="tr-TR" dirty="0" smtClean="0"/>
              <a:t>.</a:t>
            </a:r>
          </a:p>
          <a:p>
            <a:r>
              <a:rPr lang="tr-TR" dirty="0" smtClean="0"/>
              <a:t>I </a:t>
            </a:r>
            <a:r>
              <a:rPr lang="tr-TR" dirty="0" err="1" smtClean="0"/>
              <a:t>think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best</a:t>
            </a:r>
            <a:r>
              <a:rPr lang="tr-TR" dirty="0" smtClean="0"/>
              <a:t> </a:t>
            </a:r>
            <a:r>
              <a:rPr lang="tr-TR" dirty="0" err="1" smtClean="0"/>
              <a:t>example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genocide</a:t>
            </a:r>
            <a:r>
              <a:rPr lang="tr-TR" dirty="0" smtClean="0"/>
              <a:t> is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annihilation</a:t>
            </a:r>
            <a:r>
              <a:rPr lang="tr-TR" dirty="0" smtClean="0"/>
              <a:t> of </a:t>
            </a:r>
            <a:r>
              <a:rPr lang="tr-TR" dirty="0" err="1" smtClean="0"/>
              <a:t>Jews</a:t>
            </a:r>
            <a:r>
              <a:rPr lang="tr-TR" dirty="0" smtClean="0"/>
              <a:t>, </a:t>
            </a:r>
            <a:r>
              <a:rPr lang="tr-TR" dirty="0" err="1" smtClean="0"/>
              <a:t>commited</a:t>
            </a:r>
            <a:r>
              <a:rPr lang="tr-TR" dirty="0" smtClean="0"/>
              <a:t> </a:t>
            </a:r>
            <a:r>
              <a:rPr lang="tr-TR" dirty="0" err="1" smtClean="0"/>
              <a:t>by</a:t>
            </a:r>
            <a:r>
              <a:rPr lang="tr-TR" dirty="0" smtClean="0"/>
              <a:t> Adolf </a:t>
            </a:r>
            <a:r>
              <a:rPr lang="tr-TR" dirty="0" smtClean="0"/>
              <a:t>Hitler.</a:t>
            </a:r>
            <a:endParaRPr lang="tr-TR" dirty="0"/>
          </a:p>
        </p:txBody>
      </p:sp>
      <p:pic>
        <p:nvPicPr>
          <p:cNvPr id="4" name="3 Resim" descr="http://www.shoah.dk/hitlerung1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4653136"/>
            <a:ext cx="180020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tr-TR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When</a:t>
            </a:r>
            <a:r>
              <a:rPr lang="tr-TR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tr-TR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was</a:t>
            </a:r>
            <a:r>
              <a:rPr lang="tr-TR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tr-TR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the</a:t>
            </a:r>
            <a:r>
              <a:rPr lang="tr-TR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tr-TR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Jewish</a:t>
            </a:r>
            <a:r>
              <a:rPr lang="tr-TR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tr-TR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genocide</a:t>
            </a:r>
            <a:r>
              <a:rPr lang="tr-TR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tr-TR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Jewish</a:t>
            </a:r>
            <a:r>
              <a:rPr lang="tr-TR" dirty="0" smtClean="0"/>
              <a:t> </a:t>
            </a:r>
            <a:r>
              <a:rPr lang="tr-TR" dirty="0" err="1" smtClean="0"/>
              <a:t>genocide</a:t>
            </a:r>
            <a:r>
              <a:rPr lang="tr-TR" dirty="0" smtClean="0"/>
              <a:t> </a:t>
            </a:r>
            <a:r>
              <a:rPr lang="tr-TR" dirty="0" err="1" smtClean="0"/>
              <a:t>started</a:t>
            </a:r>
            <a:r>
              <a:rPr lang="tr-TR" dirty="0" smtClean="0"/>
              <a:t> </a:t>
            </a:r>
            <a:r>
              <a:rPr lang="tr-TR" dirty="0" err="1" smtClean="0"/>
              <a:t>before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continued</a:t>
            </a:r>
            <a:r>
              <a:rPr lang="tr-TR" dirty="0" smtClean="0"/>
              <a:t> </a:t>
            </a:r>
            <a:r>
              <a:rPr lang="tr-TR" dirty="0" err="1" smtClean="0"/>
              <a:t>during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World</a:t>
            </a:r>
            <a:r>
              <a:rPr lang="tr-TR" dirty="0" smtClean="0"/>
              <a:t> </a:t>
            </a:r>
            <a:r>
              <a:rPr lang="tr-TR" dirty="0" err="1" smtClean="0"/>
              <a:t>War</a:t>
            </a:r>
            <a:r>
              <a:rPr lang="tr-TR" dirty="0" smtClean="0"/>
              <a:t> II.</a:t>
            </a:r>
          </a:p>
          <a:p>
            <a:r>
              <a:rPr lang="tr-TR" dirty="0" err="1" smtClean="0"/>
              <a:t>It</a:t>
            </a:r>
            <a:r>
              <a:rPr lang="tr-TR" dirty="0" smtClean="0"/>
              <a:t> </a:t>
            </a:r>
            <a:r>
              <a:rPr lang="tr-TR" dirty="0" err="1" smtClean="0"/>
              <a:t>was</a:t>
            </a:r>
            <a:r>
              <a:rPr lang="tr-TR" dirty="0" smtClean="0"/>
              <a:t> </a:t>
            </a:r>
            <a:r>
              <a:rPr lang="tr-TR" dirty="0" err="1" smtClean="0"/>
              <a:t>also</a:t>
            </a:r>
            <a:r>
              <a:rPr lang="tr-TR" dirty="0" smtClean="0"/>
              <a:t> </a:t>
            </a:r>
            <a:r>
              <a:rPr lang="tr-TR" dirty="0" err="1" smtClean="0"/>
              <a:t>known</a:t>
            </a:r>
            <a:r>
              <a:rPr lang="tr-TR" dirty="0" smtClean="0"/>
              <a:t> as </a:t>
            </a:r>
            <a:r>
              <a:rPr lang="tr-TR" dirty="0" err="1" smtClean="0"/>
              <a:t>the</a:t>
            </a:r>
            <a:r>
              <a:rPr lang="tr-TR" dirty="0" smtClean="0"/>
              <a:t> “</a:t>
            </a:r>
            <a:r>
              <a:rPr lang="tr-TR" dirty="0" err="1" smtClean="0"/>
              <a:t>Holocaust</a:t>
            </a:r>
            <a:r>
              <a:rPr lang="tr-TR" dirty="0" smtClean="0"/>
              <a:t>”.</a:t>
            </a:r>
          </a:p>
          <a:p>
            <a:r>
              <a:rPr lang="tr-TR" dirty="0" smtClean="0"/>
              <a:t>Hitler </a:t>
            </a:r>
            <a:r>
              <a:rPr lang="tr-TR" dirty="0" err="1" smtClean="0"/>
              <a:t>attacked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Jews</a:t>
            </a:r>
            <a:r>
              <a:rPr lang="tr-TR" dirty="0" smtClean="0"/>
              <a:t> </a:t>
            </a:r>
            <a:r>
              <a:rPr lang="tr-TR" dirty="0" err="1" smtClean="0"/>
              <a:t>with</a:t>
            </a:r>
            <a:r>
              <a:rPr lang="tr-TR" dirty="0" smtClean="0"/>
              <a:t> a </a:t>
            </a:r>
            <a:r>
              <a:rPr lang="tr-TR" dirty="0" err="1" smtClean="0"/>
              <a:t>group</a:t>
            </a:r>
            <a:r>
              <a:rPr lang="tr-TR" dirty="0" smtClean="0"/>
              <a:t> </a:t>
            </a:r>
            <a:r>
              <a:rPr lang="tr-TR" dirty="0" err="1" smtClean="0"/>
              <a:t>called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Nazis</a:t>
            </a:r>
            <a:r>
              <a:rPr lang="tr-TR" dirty="0" smtClean="0"/>
              <a:t>.</a:t>
            </a:r>
            <a:endParaRPr lang="tr-TR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tr-TR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Why</a:t>
            </a:r>
            <a:r>
              <a:rPr lang="tr-TR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tr-TR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did</a:t>
            </a:r>
            <a:r>
              <a:rPr lang="tr-TR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Hitler start </a:t>
            </a:r>
            <a:r>
              <a:rPr lang="tr-TR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the</a:t>
            </a:r>
            <a:r>
              <a:rPr lang="tr-TR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tr-TR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holocaust</a:t>
            </a:r>
            <a:r>
              <a:rPr lang="tr-TR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tr-TR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tr-TR" dirty="0" smtClean="0"/>
              <a:t>Hitler </a:t>
            </a:r>
            <a:r>
              <a:rPr lang="tr-TR" dirty="0" err="1" smtClean="0"/>
              <a:t>thought</a:t>
            </a:r>
            <a:r>
              <a:rPr lang="tr-TR" dirty="0" smtClean="0"/>
              <a:t> </a:t>
            </a:r>
            <a:r>
              <a:rPr lang="tr-TR" dirty="0" err="1" smtClean="0"/>
              <a:t>that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German</a:t>
            </a:r>
            <a:r>
              <a:rPr lang="tr-TR" dirty="0" smtClean="0"/>
              <a:t> </a:t>
            </a:r>
            <a:r>
              <a:rPr lang="tr-TR" dirty="0" err="1" smtClean="0"/>
              <a:t>people</a:t>
            </a:r>
            <a:r>
              <a:rPr lang="tr-TR" dirty="0" smtClean="0"/>
              <a:t> </a:t>
            </a:r>
            <a:r>
              <a:rPr lang="tr-TR" dirty="0" err="1" smtClean="0"/>
              <a:t>were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superior</a:t>
            </a:r>
            <a:r>
              <a:rPr lang="tr-TR" dirty="0" smtClean="0"/>
              <a:t> </a:t>
            </a:r>
            <a:r>
              <a:rPr lang="tr-TR" dirty="0" err="1" smtClean="0"/>
              <a:t>race</a:t>
            </a:r>
            <a:r>
              <a:rPr lang="tr-TR" dirty="0" smtClean="0"/>
              <a:t> on </a:t>
            </a:r>
            <a:r>
              <a:rPr lang="tr-TR" dirty="0" err="1" smtClean="0"/>
              <a:t>earth</a:t>
            </a:r>
            <a:r>
              <a:rPr lang="tr-TR" dirty="0" smtClean="0"/>
              <a:t>.</a:t>
            </a:r>
          </a:p>
          <a:p>
            <a:r>
              <a:rPr lang="tr-TR" dirty="0" smtClean="0"/>
              <a:t>He </a:t>
            </a:r>
            <a:r>
              <a:rPr lang="tr-TR" dirty="0" err="1" smtClean="0"/>
              <a:t>wanted</a:t>
            </a:r>
            <a:r>
              <a:rPr lang="tr-TR" dirty="0" smtClean="0"/>
              <a:t> </a:t>
            </a:r>
            <a:r>
              <a:rPr lang="tr-TR" dirty="0" err="1" smtClean="0"/>
              <a:t>everyone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be </a:t>
            </a:r>
            <a:r>
              <a:rPr lang="tr-TR" dirty="0" err="1" smtClean="0"/>
              <a:t>German</a:t>
            </a:r>
            <a:r>
              <a:rPr lang="tr-TR" dirty="0" smtClean="0"/>
              <a:t>, </a:t>
            </a:r>
            <a:r>
              <a:rPr lang="tr-TR" dirty="0" err="1" smtClean="0"/>
              <a:t>especially</a:t>
            </a:r>
            <a:r>
              <a:rPr lang="tr-TR" dirty="0" smtClean="0"/>
              <a:t> </a:t>
            </a:r>
            <a:r>
              <a:rPr lang="tr-TR" dirty="0" err="1" smtClean="0"/>
              <a:t>blond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blue</a:t>
            </a:r>
            <a:r>
              <a:rPr lang="tr-TR" dirty="0" smtClean="0"/>
              <a:t>-</a:t>
            </a:r>
            <a:r>
              <a:rPr lang="tr-TR" dirty="0" err="1" smtClean="0"/>
              <a:t>eyed</a:t>
            </a:r>
            <a:r>
              <a:rPr lang="tr-TR" dirty="0" smtClean="0"/>
              <a:t>.</a:t>
            </a:r>
          </a:p>
          <a:p>
            <a:r>
              <a:rPr lang="tr-TR" dirty="0" err="1" smtClean="0"/>
              <a:t>So</a:t>
            </a:r>
            <a:r>
              <a:rPr lang="tr-TR" dirty="0" smtClean="0"/>
              <a:t> he </a:t>
            </a:r>
            <a:r>
              <a:rPr lang="tr-TR" dirty="0" err="1" smtClean="0"/>
              <a:t>started</a:t>
            </a:r>
            <a:r>
              <a:rPr lang="tr-TR" dirty="0" smtClean="0"/>
              <a:t> </a:t>
            </a:r>
            <a:r>
              <a:rPr lang="tr-TR" dirty="0" err="1" smtClean="0"/>
              <a:t>killing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Jews</a:t>
            </a:r>
            <a:r>
              <a:rPr lang="tr-TR" dirty="0" smtClean="0"/>
              <a:t> in </a:t>
            </a:r>
            <a:r>
              <a:rPr lang="tr-TR" dirty="0" err="1" smtClean="0"/>
              <a:t>Germany</a:t>
            </a:r>
            <a:r>
              <a:rPr lang="tr-TR" dirty="0" smtClean="0"/>
              <a:t>.</a:t>
            </a:r>
          </a:p>
          <a:p>
            <a:r>
              <a:rPr lang="tr-TR" dirty="0" err="1" smtClean="0"/>
              <a:t>Then</a:t>
            </a:r>
            <a:r>
              <a:rPr lang="tr-TR" dirty="0" smtClean="0"/>
              <a:t> he </a:t>
            </a:r>
            <a:r>
              <a:rPr lang="tr-TR" dirty="0" err="1" smtClean="0"/>
              <a:t>couldn’t</a:t>
            </a:r>
            <a:r>
              <a:rPr lang="tr-TR" dirty="0" smtClean="0"/>
              <a:t> stop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caused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death</a:t>
            </a:r>
            <a:r>
              <a:rPr lang="tr-TR" dirty="0" smtClean="0"/>
              <a:t> of </a:t>
            </a:r>
            <a:r>
              <a:rPr lang="tr-TR" dirty="0" err="1" smtClean="0"/>
              <a:t>six</a:t>
            </a:r>
            <a:r>
              <a:rPr lang="tr-TR" dirty="0" smtClean="0"/>
              <a:t> </a:t>
            </a:r>
            <a:r>
              <a:rPr lang="tr-TR" dirty="0" err="1" smtClean="0"/>
              <a:t>million</a:t>
            </a:r>
            <a:r>
              <a:rPr lang="tr-TR" dirty="0" smtClean="0"/>
              <a:t> </a:t>
            </a:r>
            <a:r>
              <a:rPr lang="tr-TR" dirty="0" err="1" smtClean="0"/>
              <a:t>Jews</a:t>
            </a:r>
            <a:r>
              <a:rPr lang="tr-TR" dirty="0" smtClean="0"/>
              <a:t> </a:t>
            </a:r>
            <a:r>
              <a:rPr lang="tr-TR" dirty="0" err="1" smtClean="0"/>
              <a:t>that</a:t>
            </a:r>
            <a:r>
              <a:rPr lang="tr-TR" dirty="0" smtClean="0"/>
              <a:t> </a:t>
            </a:r>
            <a:r>
              <a:rPr lang="tr-TR" dirty="0" err="1" smtClean="0"/>
              <a:t>lived</a:t>
            </a:r>
            <a:r>
              <a:rPr lang="tr-TR" dirty="0" smtClean="0"/>
              <a:t> in </a:t>
            </a:r>
            <a:r>
              <a:rPr lang="tr-TR" dirty="0" err="1" smtClean="0"/>
              <a:t>Europe</a:t>
            </a:r>
            <a:r>
              <a:rPr lang="tr-TR" dirty="0" smtClean="0"/>
              <a:t>.</a:t>
            </a:r>
          </a:p>
          <a:p>
            <a:r>
              <a:rPr lang="tr-TR" dirty="0" err="1" smtClean="0"/>
              <a:t>One</a:t>
            </a:r>
            <a:r>
              <a:rPr lang="tr-TR" dirty="0" smtClean="0"/>
              <a:t>-</a:t>
            </a:r>
            <a:r>
              <a:rPr lang="tr-TR" dirty="0" err="1" smtClean="0"/>
              <a:t>half</a:t>
            </a:r>
            <a:r>
              <a:rPr lang="tr-TR" dirty="0" smtClean="0"/>
              <a:t> </a:t>
            </a:r>
            <a:r>
              <a:rPr lang="tr-TR" dirty="0" err="1" smtClean="0"/>
              <a:t>million</a:t>
            </a:r>
            <a:r>
              <a:rPr lang="tr-TR" dirty="0" smtClean="0"/>
              <a:t> </a:t>
            </a:r>
            <a:r>
              <a:rPr lang="tr-TR" dirty="0" err="1" smtClean="0"/>
              <a:t>gypsies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250,000 </a:t>
            </a:r>
            <a:r>
              <a:rPr lang="tr-TR" dirty="0" err="1" smtClean="0"/>
              <a:t>mentally</a:t>
            </a:r>
            <a:r>
              <a:rPr lang="tr-TR" dirty="0" smtClean="0"/>
              <a:t> </a:t>
            </a:r>
            <a:r>
              <a:rPr lang="tr-TR" dirty="0" err="1" smtClean="0"/>
              <a:t>or</a:t>
            </a:r>
            <a:r>
              <a:rPr lang="tr-TR" dirty="0" smtClean="0"/>
              <a:t> </a:t>
            </a:r>
            <a:r>
              <a:rPr lang="tr-TR" dirty="0" err="1" smtClean="0"/>
              <a:t>physcally</a:t>
            </a:r>
            <a:r>
              <a:rPr lang="tr-TR" dirty="0" smtClean="0"/>
              <a:t> </a:t>
            </a:r>
            <a:r>
              <a:rPr lang="tr-TR" dirty="0" err="1" smtClean="0"/>
              <a:t>disabled</a:t>
            </a:r>
            <a:r>
              <a:rPr lang="tr-TR" dirty="0" smtClean="0"/>
              <a:t> </a:t>
            </a:r>
            <a:r>
              <a:rPr lang="tr-TR" dirty="0" err="1" smtClean="0"/>
              <a:t>people</a:t>
            </a:r>
            <a:r>
              <a:rPr lang="tr-TR" dirty="0" smtClean="0"/>
              <a:t> </a:t>
            </a:r>
            <a:r>
              <a:rPr lang="tr-TR" dirty="0" err="1" smtClean="0"/>
              <a:t>were</a:t>
            </a:r>
            <a:r>
              <a:rPr lang="tr-TR" dirty="0" smtClean="0"/>
              <a:t> </a:t>
            </a:r>
            <a:r>
              <a:rPr lang="tr-TR" dirty="0" err="1" smtClean="0"/>
              <a:t>also</a:t>
            </a:r>
            <a:r>
              <a:rPr lang="tr-TR" dirty="0" smtClean="0"/>
              <a:t> </a:t>
            </a:r>
            <a:r>
              <a:rPr lang="tr-TR" dirty="0" err="1" smtClean="0"/>
              <a:t>killed</a:t>
            </a:r>
            <a:r>
              <a:rPr lang="tr-TR" dirty="0" smtClean="0"/>
              <a:t>.</a:t>
            </a:r>
            <a:endParaRPr lang="tr-TR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tr-TR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How</a:t>
            </a:r>
            <a:r>
              <a:rPr lang="tr-TR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tr-TR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did</a:t>
            </a:r>
            <a:r>
              <a:rPr lang="tr-TR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Hitler start </a:t>
            </a:r>
            <a:r>
              <a:rPr lang="tr-TR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the</a:t>
            </a:r>
            <a:r>
              <a:rPr lang="tr-TR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tr-TR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holocaust</a:t>
            </a:r>
            <a:r>
              <a:rPr lang="tr-TR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tr-TR" dirty="0" smtClean="0"/>
              <a:t>Hitler </a:t>
            </a:r>
            <a:r>
              <a:rPr lang="tr-TR" dirty="0" err="1" smtClean="0"/>
              <a:t>first</a:t>
            </a:r>
            <a:r>
              <a:rPr lang="tr-TR" dirty="0" smtClean="0"/>
              <a:t> </a:t>
            </a:r>
            <a:r>
              <a:rPr lang="tr-TR" dirty="0" err="1" smtClean="0"/>
              <a:t>gathered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Jews</a:t>
            </a:r>
            <a:r>
              <a:rPr lang="tr-TR" dirty="0" smtClean="0"/>
              <a:t> in </a:t>
            </a:r>
            <a:r>
              <a:rPr lang="tr-TR" dirty="0" err="1" smtClean="0"/>
              <a:t>camps</a:t>
            </a:r>
            <a:r>
              <a:rPr lang="tr-TR" dirty="0" smtClean="0"/>
              <a:t> </a:t>
            </a:r>
            <a:r>
              <a:rPr lang="tr-TR" dirty="0" err="1" smtClean="0"/>
              <a:t>that</a:t>
            </a:r>
            <a:r>
              <a:rPr lang="tr-TR" dirty="0" smtClean="0"/>
              <a:t> </a:t>
            </a:r>
            <a:r>
              <a:rPr lang="tr-TR" dirty="0" err="1" smtClean="0"/>
              <a:t>were</a:t>
            </a:r>
            <a:r>
              <a:rPr lang="tr-TR" dirty="0" smtClean="0"/>
              <a:t> </a:t>
            </a:r>
            <a:r>
              <a:rPr lang="tr-TR" dirty="0" err="1" smtClean="0"/>
              <a:t>told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be </a:t>
            </a:r>
            <a:r>
              <a:rPr lang="tr-TR" dirty="0" err="1" smtClean="0"/>
              <a:t>concentration</a:t>
            </a:r>
            <a:r>
              <a:rPr lang="tr-TR" dirty="0" smtClean="0"/>
              <a:t> </a:t>
            </a:r>
            <a:r>
              <a:rPr lang="tr-TR" dirty="0" err="1" smtClean="0"/>
              <a:t>camps</a:t>
            </a:r>
            <a:r>
              <a:rPr lang="tr-TR" dirty="0" smtClean="0"/>
              <a:t>.</a:t>
            </a:r>
          </a:p>
          <a:p>
            <a:r>
              <a:rPr lang="tr-TR" dirty="0" err="1" smtClean="0"/>
              <a:t>Then</a:t>
            </a:r>
            <a:r>
              <a:rPr lang="tr-TR" dirty="0" smtClean="0"/>
              <a:t> he </a:t>
            </a:r>
            <a:r>
              <a:rPr lang="tr-TR" dirty="0" err="1" smtClean="0"/>
              <a:t>told</a:t>
            </a:r>
            <a:r>
              <a:rPr lang="tr-TR" dirty="0" smtClean="0"/>
              <a:t> </a:t>
            </a:r>
            <a:r>
              <a:rPr lang="tr-TR" dirty="0" err="1" smtClean="0"/>
              <a:t>them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take</a:t>
            </a:r>
            <a:r>
              <a:rPr lang="tr-TR" dirty="0" smtClean="0"/>
              <a:t> a </a:t>
            </a:r>
            <a:r>
              <a:rPr lang="tr-TR" dirty="0" err="1" smtClean="0"/>
              <a:t>shower</a:t>
            </a:r>
            <a:r>
              <a:rPr lang="tr-TR" dirty="0" smtClean="0"/>
              <a:t>.</a:t>
            </a:r>
          </a:p>
          <a:p>
            <a:r>
              <a:rPr lang="tr-TR" dirty="0" err="1" smtClean="0"/>
              <a:t>There</a:t>
            </a:r>
            <a:r>
              <a:rPr lang="tr-TR" dirty="0" smtClean="0"/>
              <a:t> he </a:t>
            </a:r>
            <a:r>
              <a:rPr lang="tr-TR" dirty="0" err="1" smtClean="0"/>
              <a:t>locked</a:t>
            </a:r>
            <a:r>
              <a:rPr lang="tr-TR" dirty="0" smtClean="0"/>
              <a:t> </a:t>
            </a:r>
            <a:r>
              <a:rPr lang="tr-TR" dirty="0" err="1" smtClean="0"/>
              <a:t>them</a:t>
            </a:r>
            <a:r>
              <a:rPr lang="tr-TR" dirty="0" smtClean="0"/>
              <a:t> </a:t>
            </a:r>
            <a:r>
              <a:rPr lang="tr-TR" dirty="0" err="1" smtClean="0"/>
              <a:t>up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gave</a:t>
            </a:r>
            <a:r>
              <a:rPr lang="tr-TR" dirty="0" smtClean="0"/>
              <a:t> </a:t>
            </a:r>
            <a:r>
              <a:rPr lang="tr-TR" dirty="0" err="1" smtClean="0"/>
              <a:t>them</a:t>
            </a:r>
            <a:r>
              <a:rPr lang="tr-TR" dirty="0" smtClean="0"/>
              <a:t> </a:t>
            </a:r>
            <a:r>
              <a:rPr lang="tr-TR" dirty="0" err="1" smtClean="0"/>
              <a:t>poisonous</a:t>
            </a:r>
            <a:r>
              <a:rPr lang="tr-TR" dirty="0" smtClean="0"/>
              <a:t> </a:t>
            </a:r>
            <a:r>
              <a:rPr lang="tr-TR" dirty="0" err="1" smtClean="0"/>
              <a:t>gas</a:t>
            </a:r>
            <a:r>
              <a:rPr lang="tr-TR" dirty="0" smtClean="0"/>
              <a:t>.</a:t>
            </a:r>
            <a:endParaRPr lang="tr-TR" dirty="0" smtClean="0"/>
          </a:p>
        </p:txBody>
      </p:sp>
      <p:pic>
        <p:nvPicPr>
          <p:cNvPr id="4" name="3 Resim" descr="http://www.auschwitz.dk/Anker/Mengele/holocaust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67736" y="4941168"/>
            <a:ext cx="2376264" cy="191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tr-TR" dirty="0" err="1" smtClean="0"/>
              <a:t>In</a:t>
            </a:r>
            <a:r>
              <a:rPr lang="tr-TR" dirty="0" smtClean="0"/>
              <a:t> </a:t>
            </a:r>
            <a:r>
              <a:rPr lang="tr-TR" dirty="0" err="1" smtClean="0"/>
              <a:t>Conclusion</a:t>
            </a:r>
            <a:r>
              <a:rPr lang="tr-TR" dirty="0" smtClean="0"/>
              <a:t>…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89654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Font typeface="Arial" pitchFamily="34" charset="0"/>
              <a:buChar char="•"/>
            </a:pP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holocaust</a:t>
            </a:r>
            <a:r>
              <a:rPr lang="tr-TR" dirty="0" smtClean="0"/>
              <a:t> </a:t>
            </a:r>
            <a:r>
              <a:rPr lang="tr-TR" dirty="0" err="1" smtClean="0"/>
              <a:t>event</a:t>
            </a:r>
            <a:r>
              <a:rPr lang="tr-TR" dirty="0" smtClean="0"/>
              <a:t> </a:t>
            </a:r>
            <a:r>
              <a:rPr lang="tr-TR" dirty="0" err="1" smtClean="0"/>
              <a:t>perfectly</a:t>
            </a:r>
            <a:r>
              <a:rPr lang="tr-TR" dirty="0" smtClean="0"/>
              <a:t> </a:t>
            </a:r>
            <a:r>
              <a:rPr lang="tr-TR" dirty="0" err="1" smtClean="0"/>
              <a:t>represents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meaning</a:t>
            </a:r>
            <a:r>
              <a:rPr lang="tr-TR" dirty="0" smtClean="0"/>
              <a:t> </a:t>
            </a:r>
            <a:r>
              <a:rPr lang="tr-TR" dirty="0" smtClean="0"/>
              <a:t>of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word</a:t>
            </a:r>
            <a:r>
              <a:rPr lang="tr-TR" dirty="0" smtClean="0"/>
              <a:t> </a:t>
            </a:r>
            <a:r>
              <a:rPr lang="tr-TR" dirty="0" err="1" smtClean="0"/>
              <a:t>genocide</a:t>
            </a:r>
            <a:r>
              <a:rPr lang="tr-TR" dirty="0" smtClean="0"/>
              <a:t> </a:t>
            </a:r>
            <a:r>
              <a:rPr lang="tr-TR" dirty="0" err="1" smtClean="0"/>
              <a:t>or</a:t>
            </a:r>
            <a:r>
              <a:rPr lang="tr-TR" dirty="0" smtClean="0"/>
              <a:t> «</a:t>
            </a:r>
            <a:r>
              <a:rPr lang="tr-TR" dirty="0" err="1" smtClean="0"/>
              <a:t>ethnic</a:t>
            </a:r>
            <a:r>
              <a:rPr lang="tr-TR" dirty="0" smtClean="0"/>
              <a:t>» </a:t>
            </a:r>
            <a:r>
              <a:rPr lang="tr-TR" dirty="0" err="1" smtClean="0"/>
              <a:t>cleansing</a:t>
            </a:r>
            <a:r>
              <a:rPr lang="tr-TR" dirty="0" smtClean="0"/>
              <a:t>.</a:t>
            </a:r>
            <a:endParaRPr lang="tr-TR" dirty="0" smtClean="0"/>
          </a:p>
          <a:p>
            <a:pPr>
              <a:buFont typeface="Arial" pitchFamily="34" charset="0"/>
              <a:buChar char="•"/>
            </a:pPr>
            <a:r>
              <a:rPr lang="tr-TR" dirty="0" smtClean="0"/>
              <a:t>I </a:t>
            </a:r>
            <a:r>
              <a:rPr lang="tr-TR" dirty="0" err="1" smtClean="0"/>
              <a:t>wish</a:t>
            </a:r>
            <a:r>
              <a:rPr lang="tr-TR" dirty="0" smtClean="0"/>
              <a:t> </a:t>
            </a:r>
            <a:r>
              <a:rPr lang="tr-TR" dirty="0" err="1" smtClean="0"/>
              <a:t>something</a:t>
            </a:r>
            <a:r>
              <a:rPr lang="tr-TR" dirty="0" smtClean="0"/>
              <a:t> </a:t>
            </a:r>
            <a:r>
              <a:rPr lang="tr-TR" dirty="0" err="1" smtClean="0"/>
              <a:t>like</a:t>
            </a:r>
            <a:r>
              <a:rPr lang="tr-TR" dirty="0" smtClean="0"/>
              <a:t> </a:t>
            </a:r>
            <a:r>
              <a:rPr lang="tr-TR" dirty="0" err="1" smtClean="0"/>
              <a:t>this</a:t>
            </a:r>
            <a:r>
              <a:rPr lang="tr-TR" dirty="0" smtClean="0"/>
              <a:t> </a:t>
            </a:r>
            <a:r>
              <a:rPr lang="tr-TR" dirty="0" err="1" smtClean="0"/>
              <a:t>never</a:t>
            </a:r>
            <a:r>
              <a:rPr lang="tr-TR" dirty="0" smtClean="0"/>
              <a:t> </a:t>
            </a:r>
            <a:r>
              <a:rPr lang="tr-TR" dirty="0" err="1" smtClean="0"/>
              <a:t>happens</a:t>
            </a:r>
            <a:r>
              <a:rPr lang="tr-TR" dirty="0" smtClean="0"/>
              <a:t> </a:t>
            </a:r>
            <a:r>
              <a:rPr lang="tr-TR" dirty="0" err="1" smtClean="0"/>
              <a:t>again</a:t>
            </a:r>
            <a:r>
              <a:rPr lang="tr-TR" dirty="0" smtClean="0"/>
              <a:t>.</a:t>
            </a:r>
            <a:r>
              <a:rPr lang="en-US" dirty="0" smtClean="0"/>
              <a:t> </a:t>
            </a:r>
            <a:r>
              <a:rPr lang="tr-TR" dirty="0" err="1" smtClean="0"/>
              <a:t>Peace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all</a:t>
            </a:r>
            <a:r>
              <a:rPr lang="tr-TR" smtClean="0"/>
              <a:t>!</a:t>
            </a: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</p:txBody>
      </p:sp>
      <p:pic>
        <p:nvPicPr>
          <p:cNvPr id="5" name="il_fi" descr="http://2.bp.blogspot.com/_s1ZAMVUBjh8/STrFrZZY5NI/AAAAAAAAA9E/J8Xgnr_HOCk/s400/World+Peac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4221088"/>
            <a:ext cx="2304256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38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138</Template>
  <TotalTime>102</TotalTime>
  <Words>235</Words>
  <Application>Microsoft Office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138</vt:lpstr>
      <vt:lpstr>GENOCIDE</vt:lpstr>
      <vt:lpstr>What is genocide?</vt:lpstr>
      <vt:lpstr>When was the Jewish genocide?</vt:lpstr>
      <vt:lpstr>Why did Hitler start the holocaust?</vt:lpstr>
      <vt:lpstr>How did Hitler start the holocaust?</vt:lpstr>
      <vt:lpstr>In Conclusion…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GENOCİDE</dc:title>
  <dc:creator>Yasemin</dc:creator>
  <cp:lastModifiedBy>sys</cp:lastModifiedBy>
  <cp:revision>13</cp:revision>
  <dcterms:created xsi:type="dcterms:W3CDTF">2012-01-15T14:55:20Z</dcterms:created>
  <dcterms:modified xsi:type="dcterms:W3CDTF">2012-01-19T14:14:41Z</dcterms:modified>
</cp:coreProperties>
</file>